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273"/>
    <a:srgbClr val="EEA293"/>
    <a:srgbClr val="FFC000"/>
    <a:srgbClr val="FFFFFF"/>
    <a:srgbClr val="A9D18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64D2-C559-4D7C-8CC6-634071644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33771-8DCA-4972-97BD-0D9689347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B9FA-D624-4BAD-B941-A9ED492C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4FF31-CA4C-4257-9B56-BE5557CD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43EB-64A6-40A8-BEE9-EAF00329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4A4-7FF7-4628-A4E0-3356EC0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AA1D5-B9B9-4201-B0B0-6FDFADCF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057E-AF55-49DF-917A-19F5F351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90C7-8D3A-408D-B200-BB866C3C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A5D78-4240-4EF4-A9F8-D75C6B0C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5D5F3-D1F2-436E-BCAE-864C4E146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BCC2A-1378-4097-9ECE-D088341B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24C7-F285-4197-A4BC-1C59469E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1CB0-DCBB-49DA-AECD-332A1F21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9F9A-2520-4160-8167-28207FA6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89D0-B873-4020-84EC-85F86065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DFB3-35A0-442B-946B-A6EB598B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9BE3-A233-450B-9419-5D8CEFB0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D56EC-2505-420F-85E5-8A6F3729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3B21-3695-416D-9486-3D7A6422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21AE-94C0-4EC9-9627-56D2B463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F9A8-D505-461A-B8BC-E52ED3C30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82AF-2941-43E3-84C7-16D46606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239-6ACE-465F-B1FF-7FCB2148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A8970-C3F5-4B17-BB04-27AAA97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EE2-4D79-4F29-B4D6-F070112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D4F0-E2E8-4A7A-8757-AAB841E0B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DFE67-2014-4080-9A4E-220B26861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7F641-0AAF-47D9-AF50-1D260077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EF1CF-3C1C-4B97-95AE-1A37DC2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F65D-97A9-4687-91FC-6EBF9BFB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4B0-AD63-4E45-AF89-A411074F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A815-1140-4E1B-8ABA-234CE862C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548A-DACF-4B8A-B5AB-14B1126B0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0B122-7670-435A-A367-72A9190A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95025-DEF4-42FC-BDD8-490314A19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A243E-0E15-4C28-9FF6-16BCFD0B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ECADD-E62D-4F93-9667-1C36EE42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D96AE-58A1-4A75-85FA-CF7B256A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5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8EC2-5489-416D-813E-6C1179D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EA9CE-1939-46AC-872F-C01E37C8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4B45D-1E30-4CBA-B724-40A5B4D0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4219-218B-41B1-8B1D-C7B81D2E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4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E0A3F-0C88-4B4F-B368-1003EB27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6233-537F-4031-8EE4-7C878BE7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6E445-0ECF-4BE2-8031-21AE046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7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56F9-37E3-4C92-AC34-2834C3F1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DDAB-E152-470B-AD93-37718594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AE1E7-B118-4F45-8756-63CA034C8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6D30B-972F-4730-B7F4-1C7E13AA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FB1F7-3DA3-4AE5-A557-07C25D44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38CBC-86C4-43B9-AFF7-158CEA98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571E-BD25-4F6A-8A61-330A6858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87513-5620-4C3A-8085-27F8E2FDE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36D38-9C74-44DE-98B2-F10A8DB86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BDE0-CC6E-48C3-99FD-58077252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AECB3-DFB5-41BE-8D4F-5D6E375F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9F7E-1DF8-4049-9231-116BDD84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84D39-8819-4FB4-ABD9-EC43E960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E76C4-65E9-4DA2-BC18-E4B75C337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7FF3-E64D-4B24-A754-44FA6F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80BE-B0F6-4E7E-AC3C-F0B5BE2B5F2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C2E93-EFB3-4624-9D55-B0CB56CE6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14E1-D312-4023-A31D-C9B29D986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A18-F607-435B-B40B-265CAD91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74DC83-2E53-4B01-B1CC-91A4B67EE2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E0239-C0C2-47D7-A11B-B3B1E343BEAA}"/>
              </a:ext>
            </a:extLst>
          </p:cNvPr>
          <p:cNvSpPr txBox="1"/>
          <p:nvPr/>
        </p:nvSpPr>
        <p:spPr>
          <a:xfrm>
            <a:off x="434009" y="2551836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cu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ff</a:t>
            </a:r>
            <a:r>
              <a:rPr lang="en-US" sz="5400" dirty="0"/>
              <a:t> is blue.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9DC5A-3FA3-4BA9-89BA-DB1971EA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968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37E5B-DED1-498E-9F45-2BDAF8BDE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985B1-AC2D-40AF-BEDA-B63E98C87D2D}"/>
              </a:ext>
            </a:extLst>
          </p:cNvPr>
          <p:cNvSpPr txBox="1"/>
          <p:nvPr/>
        </p:nvSpPr>
        <p:spPr>
          <a:xfrm>
            <a:off x="7447722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mi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E5273"/>
                </a:solidFill>
              </a:rPr>
              <a:t>tt</a:t>
            </a:r>
            <a:r>
              <a:rPr lang="en-US" sz="5400" dirty="0"/>
              <a:t> is soft.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6E75B-2D56-4F84-8C9F-95D00F2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44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20B355-B3AD-4B78-AFC3-A4ABBEF717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DC61A-3004-460B-9EBD-728F060A175F}"/>
              </a:ext>
            </a:extLst>
          </p:cNvPr>
          <p:cNvSpPr txBox="1"/>
          <p:nvPr/>
        </p:nvSpPr>
        <p:spPr>
          <a:xfrm>
            <a:off x="7292009" y="2505670"/>
            <a:ext cx="446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 have a ba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ll</a:t>
            </a:r>
            <a:r>
              <a:rPr lang="en-US" sz="5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68C0-4161-44E3-8F68-0552B620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62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FAC589-C287-4FAF-880B-2A8DF3061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mo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ss</a:t>
            </a:r>
            <a:r>
              <a:rPr lang="en-US" sz="5400" dirty="0"/>
              <a:t> is green.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E66A9-9584-425A-B782-26EFD60F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8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37E5B-DED1-498E-9F45-2BDAF8BDE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985B1-AC2D-40AF-BEDA-B63E98C87D2D}"/>
              </a:ext>
            </a:extLst>
          </p:cNvPr>
          <p:cNvSpPr txBox="1"/>
          <p:nvPr/>
        </p:nvSpPr>
        <p:spPr>
          <a:xfrm>
            <a:off x="7447722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soda has fi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zz</a:t>
            </a:r>
            <a:r>
              <a:rPr lang="en-US" sz="5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80F1B-B365-4897-A102-B78E6E55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381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B45EAE-3E12-4692-AB97-2F61B6A1A0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505669"/>
            <a:ext cx="446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e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gg</a:t>
            </a:r>
            <a:r>
              <a:rPr lang="en-US" sz="5400" dirty="0"/>
              <a:t> is big.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C5A7D5-4C70-424F-A802-56B115D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491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20B355-B3AD-4B78-AFC3-A4ABBEF717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DC61A-3004-460B-9EBD-728F060A175F}"/>
              </a:ext>
            </a:extLst>
          </p:cNvPr>
          <p:cNvSpPr txBox="1"/>
          <p:nvPr/>
        </p:nvSpPr>
        <p:spPr>
          <a:xfrm>
            <a:off x="7292009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EEA293"/>
                </a:solidFill>
              </a:rPr>
              <a:t>dd</a:t>
            </a:r>
            <a:r>
              <a:rPr lang="en-US" sz="5400" dirty="0"/>
              <a:t> one more toy.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47E43-C175-4496-B5B5-9E77242E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786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FAC589-C287-4FAF-880B-2A8DF3061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551837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i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nn</a:t>
            </a:r>
            <a:r>
              <a:rPr lang="en-US" sz="5400" dirty="0"/>
              <a:t> is sma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ll</a:t>
            </a:r>
            <a:r>
              <a:rPr lang="en-US" sz="5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1107E-0946-447B-8442-9E7C8744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75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37E5B-DED1-498E-9F45-2BDAF8BDE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985B1-AC2D-40AF-BEDA-B63E98C87D2D}"/>
              </a:ext>
            </a:extLst>
          </p:cNvPr>
          <p:cNvSpPr txBox="1"/>
          <p:nvPr/>
        </p:nvSpPr>
        <p:spPr>
          <a:xfrm>
            <a:off x="7292009" y="2505670"/>
            <a:ext cx="446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 like this a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pp</a:t>
            </a:r>
            <a:r>
              <a:rPr lang="en-US" sz="5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4DFB9-512C-460C-BD03-59CD098E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589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B45EAE-3E12-4692-AB97-2F61B6A1A0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851F-E37F-4D52-BC47-9B003AFAAD02}"/>
              </a:ext>
            </a:extLst>
          </p:cNvPr>
          <p:cNvSpPr txBox="1"/>
          <p:nvPr/>
        </p:nvSpPr>
        <p:spPr>
          <a:xfrm>
            <a:off x="434009" y="2551836"/>
            <a:ext cx="44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bu</a:t>
            </a:r>
            <a:r>
              <a:rPr lang="en-US" sz="5400" dirty="0">
                <a:ln>
                  <a:solidFill>
                    <a:sysClr val="windowText" lastClr="000000"/>
                  </a:solidFill>
                </a:ln>
                <a:solidFill>
                  <a:srgbClr val="7030A0"/>
                </a:solidFill>
              </a:rPr>
              <a:t>rr</a:t>
            </a:r>
            <a:r>
              <a:rPr lang="en-US" sz="5400" dirty="0"/>
              <a:t> is sharp.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4C50-39BE-435D-A2C9-6E1DFEE7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34000" y="-1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107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21</cp:revision>
  <dcterms:created xsi:type="dcterms:W3CDTF">2025-03-23T11:13:40Z</dcterms:created>
  <dcterms:modified xsi:type="dcterms:W3CDTF">2025-03-28T22:29:27Z</dcterms:modified>
</cp:coreProperties>
</file>